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4" r:id="rId7"/>
    <p:sldId id="399" r:id="rId8"/>
    <p:sldId id="401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RT (RNA to cDNA)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3076224" y="57095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36826-A044-094F-A855-FEDE7BBB32E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094F0-7BE8-FA47-B253-1522B802CADD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15333</TotalTime>
  <Words>350</Words>
  <Application>Microsoft Macintosh PowerPoint</Application>
  <PresentationFormat>Widescreen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103</cp:revision>
  <cp:lastPrinted>2020-04-16T11:14:22Z</cp:lastPrinted>
  <dcterms:created xsi:type="dcterms:W3CDTF">2020-03-24T11:24:38Z</dcterms:created>
  <dcterms:modified xsi:type="dcterms:W3CDTF">2020-04-27T17:40:46Z</dcterms:modified>
</cp:coreProperties>
</file>